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601200" cy="12801600" type="A3"/>
  <p:notesSz cx="6797675" cy="9928225"/>
  <p:defaultTextStyle>
    <a:defPPr>
      <a:defRPr lang="cs-CZ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11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3018" y="-84"/>
      </p:cViewPr>
      <p:guideLst>
        <p:guide orient="horz" pos="4032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F12A8-C5A6-42C2-AC50-8F05F9B67FFB}" type="datetimeFigureOut">
              <a:rPr lang="cs-CZ" smtClean="0"/>
              <a:t>01.07.2025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5113A-C8F5-47A6-A902-B4BC62550B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6847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5113A-C8F5-47A6-A902-B4BC62550B2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642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0090" y="3976796"/>
            <a:ext cx="8161020" cy="2744046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01.07.2025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01.07.2025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960870" y="512660"/>
            <a:ext cx="2160270" cy="10922846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80060" y="512660"/>
            <a:ext cx="6320790" cy="10922846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01.07.2025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01.07.2025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8429" y="8226214"/>
            <a:ext cx="8161020" cy="254254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8429" y="5425866"/>
            <a:ext cx="8161020" cy="280034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01.07.2025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80060" y="2987042"/>
            <a:ext cx="4240530" cy="8448464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80610" y="2987042"/>
            <a:ext cx="4240530" cy="8448464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01.07.2025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80061" y="2865544"/>
            <a:ext cx="4242197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0061" y="4059766"/>
            <a:ext cx="4242197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877278" y="2865544"/>
            <a:ext cx="4243863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877278" y="4059766"/>
            <a:ext cx="4243863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01.07.2025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01.07.2025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01.07.2025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0061" y="509694"/>
            <a:ext cx="3158729" cy="21691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53803" y="509695"/>
            <a:ext cx="5367338" cy="10925811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80061" y="2678855"/>
            <a:ext cx="3158729" cy="8756651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01.07.2025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81902" y="8961121"/>
            <a:ext cx="5760720" cy="105791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81902" y="1143846"/>
            <a:ext cx="5760720" cy="768096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81902" y="10019032"/>
            <a:ext cx="5760720" cy="1502409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01.07.2025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80060" y="2987042"/>
            <a:ext cx="8641080" cy="8448464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80060" y="11865188"/>
            <a:ext cx="2240280" cy="681566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01.07.2025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280410" y="11865188"/>
            <a:ext cx="3040380" cy="681566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880860" y="11865188"/>
            <a:ext cx="2240280" cy="681566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.png"/><Relationship Id="rId7" Type="http://schemas.openxmlformats.org/officeDocument/2006/relationships/image" Target="../media/image3.jp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2.jpe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aoblený obdélník 29"/>
          <p:cNvSpPr/>
          <p:nvPr/>
        </p:nvSpPr>
        <p:spPr>
          <a:xfrm>
            <a:off x="365706" y="2192773"/>
            <a:ext cx="9136544" cy="1569276"/>
          </a:xfrm>
          <a:prstGeom prst="roundRect">
            <a:avLst/>
          </a:prstGeom>
          <a:solidFill>
            <a:schemeClr val="bg2">
              <a:alpha val="57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8" name="Obrázek 2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384" y="-393424"/>
            <a:ext cx="10000799" cy="4856883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 trans="52000"/>
                    </a14:imgEffect>
                    <a14:imgEffect>
                      <a14:sharpenSoften amount="48000"/>
                    </a14:imgEffect>
                    <a14:imgEffect>
                      <a14:colorTemperature colorTemp="7250"/>
                    </a14:imgEffect>
                    <a14:imgEffect>
                      <a14:saturation sat="85000"/>
                    </a14:imgEffect>
                    <a14:imgEffect>
                      <a14:brightnessContrast bright="5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9023" y="3016424"/>
            <a:ext cx="10003771" cy="10710492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7872808" y="7254240"/>
            <a:ext cx="2016224" cy="4043104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0531" y="12278380"/>
            <a:ext cx="10369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 smtClean="0">
                <a:latin typeface="Gabriola" panose="04040605051002020D02" pitchFamily="82" charset="0"/>
              </a:rPr>
              <a:t>Na akci budou pořizována reportážní fota a videa pro potřeby zveřejnění na webu obce apod</a:t>
            </a:r>
            <a:r>
              <a:rPr lang="cs-CZ" sz="2800" dirty="0" smtClean="0">
                <a:latin typeface="Gabriola" panose="04040605051002020D02" pitchFamily="82" charset="0"/>
              </a:rPr>
              <a:t>.</a:t>
            </a:r>
            <a:endParaRPr lang="cs-CZ" sz="2800" dirty="0">
              <a:latin typeface="Gabriola" panose="04040605051002020D02" pitchFamily="82" charset="0"/>
            </a:endParaRP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666" y="9560657"/>
            <a:ext cx="4343902" cy="287614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664" y="3607094"/>
            <a:ext cx="4354411" cy="288309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279" y="6641687"/>
            <a:ext cx="4311937" cy="285497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7" name="Obdélník 26"/>
          <p:cNvSpPr/>
          <p:nvPr/>
        </p:nvSpPr>
        <p:spPr>
          <a:xfrm>
            <a:off x="0" y="3418319"/>
            <a:ext cx="5369247" cy="9018478"/>
          </a:xfrm>
          <a:prstGeom prst="rect">
            <a:avLst/>
          </a:prstGeom>
          <a:solidFill>
            <a:schemeClr val="bg2">
              <a:alpha val="42000"/>
            </a:schemeClr>
          </a:solidFill>
          <a:ln>
            <a:solidFill>
              <a:schemeClr val="accent1"/>
            </a:solidFill>
          </a:ln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15230" y="3194710"/>
            <a:ext cx="5389050" cy="6893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400" b="1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14:00   dožínkový průvod od autobus.</a:t>
            </a:r>
          </a:p>
          <a:p>
            <a:r>
              <a:rPr lang="cs-CZ" sz="3400" b="1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 </a:t>
            </a:r>
            <a:r>
              <a:rPr lang="cs-CZ" sz="3400" b="1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           zastávky u obecního úřadu</a:t>
            </a:r>
          </a:p>
          <a:p>
            <a:r>
              <a:rPr lang="cs-CZ" sz="3400" b="1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14:30   předání dožínkového věnce na</a:t>
            </a:r>
          </a:p>
          <a:p>
            <a:r>
              <a:rPr lang="cs-CZ" sz="3400" b="1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 </a:t>
            </a:r>
            <a:r>
              <a:rPr lang="cs-CZ" sz="3400" b="1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           hřišti TJ Sokol Kateřinice</a:t>
            </a:r>
          </a:p>
          <a:p>
            <a:r>
              <a:rPr lang="cs-CZ" sz="3400" b="1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15:00   vystoupení kapely </a:t>
            </a:r>
          </a:p>
          <a:p>
            <a:r>
              <a:rPr lang="cs-CZ" sz="3400" b="1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 </a:t>
            </a:r>
            <a:r>
              <a:rPr lang="cs-CZ" sz="3400" b="1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           Petřvalďanka</a:t>
            </a:r>
          </a:p>
          <a:p>
            <a:r>
              <a:rPr lang="cs-CZ" sz="3400" b="1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15:00   předvedení rádiem řízených</a:t>
            </a:r>
          </a:p>
          <a:p>
            <a:r>
              <a:rPr lang="cs-CZ" sz="3400" b="1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            modelů</a:t>
            </a:r>
          </a:p>
          <a:p>
            <a:r>
              <a:rPr lang="cs-CZ" sz="3400" b="1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17:00   vyhodnocení soutěže o nejlepší</a:t>
            </a:r>
          </a:p>
          <a:p>
            <a:r>
              <a:rPr lang="cs-CZ" sz="3400" b="1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 </a:t>
            </a:r>
            <a:r>
              <a:rPr lang="cs-CZ" sz="3400" b="1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          </a:t>
            </a:r>
            <a:r>
              <a:rPr lang="cs-CZ" sz="3400" b="1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„sladký závin “</a:t>
            </a:r>
            <a:endParaRPr lang="cs-CZ" sz="3400" b="1" dirty="0" smtClean="0">
              <a:solidFill>
                <a:schemeClr val="tx2">
                  <a:lumMod val="75000"/>
                </a:schemeClr>
              </a:solidFill>
              <a:latin typeface="Gabriola" panose="04040605051002020D02" pitchFamily="82" charset="0"/>
            </a:endParaRPr>
          </a:p>
          <a:p>
            <a:r>
              <a:rPr lang="cs-CZ" sz="3400" b="1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19:00   </a:t>
            </a:r>
            <a:r>
              <a:rPr lang="cs-CZ" sz="3400" b="1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hudební skupina Maras Banda</a:t>
            </a:r>
          </a:p>
          <a:p>
            <a:endParaRPr lang="cs-CZ" sz="3400" b="1" dirty="0" smtClean="0">
              <a:solidFill>
                <a:schemeClr val="tx2">
                  <a:lumMod val="75000"/>
                </a:schemeClr>
              </a:solidFill>
              <a:latin typeface="Gabriola" panose="04040605051002020D02" pitchFamily="82" charset="0"/>
            </a:endParaRPr>
          </a:p>
          <a:p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19052" y="9137103"/>
            <a:ext cx="4679614" cy="40780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400" b="1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s</a:t>
            </a:r>
            <a:r>
              <a:rPr lang="cs-CZ" sz="3400" b="1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myslové hraní pro děti, </a:t>
            </a:r>
          </a:p>
          <a:p>
            <a:pPr algn="ctr"/>
            <a:r>
              <a:rPr lang="cs-CZ" sz="3400" b="1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skákací hrady, </a:t>
            </a:r>
            <a:r>
              <a:rPr lang="cs-CZ" sz="3400" b="1" dirty="0" err="1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cyklokuriozity</a:t>
            </a:r>
            <a:r>
              <a:rPr lang="cs-CZ" sz="3400" b="1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, </a:t>
            </a:r>
          </a:p>
          <a:p>
            <a:pPr algn="ctr"/>
            <a:r>
              <a:rPr lang="cs-CZ" sz="3400" b="1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řetízkový kolotoč, </a:t>
            </a:r>
            <a:r>
              <a:rPr lang="cs-CZ" sz="3400" b="1" dirty="0" err="1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kološtěstí</a:t>
            </a:r>
            <a:endParaRPr lang="cs-CZ" sz="3400" b="1" dirty="0" smtClean="0">
              <a:solidFill>
                <a:schemeClr val="tx2">
                  <a:lumMod val="75000"/>
                </a:schemeClr>
              </a:solidFill>
              <a:latin typeface="Gabriola" panose="04040605051002020D02" pitchFamily="82" charset="0"/>
            </a:endParaRPr>
          </a:p>
          <a:p>
            <a:pPr algn="ctr"/>
            <a:r>
              <a:rPr lang="cs-CZ" sz="3400" b="1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ukázka rádiem řízených modelů, </a:t>
            </a:r>
          </a:p>
          <a:p>
            <a:pPr algn="ctr"/>
            <a:r>
              <a:rPr lang="cs-CZ" sz="3400" b="1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bohaté občerstvení…</a:t>
            </a:r>
          </a:p>
          <a:p>
            <a:endParaRPr lang="cs-CZ" sz="3200" dirty="0">
              <a:latin typeface="Gabriola" panose="04040605051002020D02" pitchFamily="82" charset="0"/>
            </a:endParaRPr>
          </a:p>
          <a:p>
            <a:endParaRPr lang="cs-CZ" sz="3200" dirty="0" smtClean="0">
              <a:latin typeface="Gabriola" panose="04040605051002020D02" pitchFamily="82" charset="0"/>
            </a:endParaRP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351" y="-223936"/>
            <a:ext cx="923842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900" b="1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Místní zemědělci a obec Kateřinice vás zvou na</a:t>
            </a:r>
            <a:r>
              <a:rPr lang="cs-CZ" sz="4900" b="1" dirty="0" smtClean="0">
                <a:latin typeface="Gabriola" panose="04040605051002020D02" pitchFamily="82" charset="0"/>
              </a:rPr>
              <a:t>:</a:t>
            </a:r>
            <a:endParaRPr lang="cs-CZ" sz="4900" b="1" dirty="0">
              <a:latin typeface="Gabriola" panose="04040605051002020D02" pitchFamily="82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429791" y="0"/>
            <a:ext cx="10345206" cy="1872208"/>
          </a:xfrm>
        </p:spPr>
        <p:txBody>
          <a:bodyPr>
            <a:noAutofit/>
          </a:bodyPr>
          <a:lstStyle/>
          <a:p>
            <a:r>
              <a:rPr lang="cs-CZ" sz="12100" b="1" dirty="0" smtClean="0">
                <a:solidFill>
                  <a:srgbClr val="65112F"/>
                </a:solidFill>
                <a:latin typeface="Gabriola" panose="04040605051002020D02" pitchFamily="82" charset="0"/>
              </a:rPr>
              <a:t>Kateřinské dožínky</a:t>
            </a:r>
            <a:endParaRPr lang="cs-CZ" sz="12100" b="1" dirty="0">
              <a:solidFill>
                <a:srgbClr val="65112F"/>
              </a:solidFill>
              <a:latin typeface="Gabriola" panose="04040605051002020D02" pitchFamily="82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801295" y="1220940"/>
            <a:ext cx="4608512" cy="1200329"/>
          </a:xfrm>
          <a:prstGeom prst="rect">
            <a:avLst/>
          </a:prstGeom>
          <a:noFill/>
          <a:effectLst>
            <a:softEdge rad="139700"/>
          </a:effectLst>
        </p:spPr>
        <p:txBody>
          <a:bodyPr wrap="square" rtlCol="0">
            <a:spAutoFit/>
          </a:bodyPr>
          <a:lstStyle/>
          <a:p>
            <a:r>
              <a:rPr lang="cs-CZ" sz="7100" b="1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23. srpna 2025</a:t>
            </a:r>
            <a:endParaRPr lang="cs-CZ" sz="7100" b="1" dirty="0">
              <a:solidFill>
                <a:schemeClr val="tx2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941" y="2837467"/>
            <a:ext cx="5325219" cy="485843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0972" y="1978738"/>
            <a:ext cx="4764508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45480" y="1980718"/>
            <a:ext cx="4791441" cy="130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Obdélník 28"/>
          <p:cNvSpPr/>
          <p:nvPr/>
        </p:nvSpPr>
        <p:spPr>
          <a:xfrm>
            <a:off x="1195281" y="2144565"/>
            <a:ext cx="735516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6500" b="1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na hřišti TJ Sokol </a:t>
            </a:r>
            <a:r>
              <a:rPr lang="cs-CZ" sz="6500" b="1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Kateřinice.</a:t>
            </a:r>
            <a:endParaRPr lang="cs-CZ" sz="65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13157" y="11728911"/>
            <a:ext cx="4070345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700" b="1" dirty="0" smtClean="0">
                <a:solidFill>
                  <a:srgbClr val="65112F"/>
                </a:solidFill>
                <a:latin typeface="Gabriola" panose="04040605051002020D02" pitchFamily="82" charset="0"/>
              </a:rPr>
              <a:t>DOBROVOLNÉ VSTUPNÉ </a:t>
            </a:r>
            <a:endParaRPr lang="cs-CZ" sz="3700" dirty="0">
              <a:solidFill>
                <a:srgbClr val="6511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97204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109</Words>
  <Application>Microsoft Office PowerPoint</Application>
  <PresentationFormat>A3 (297 x 420 mm)</PresentationFormat>
  <Paragraphs>24</Paragraphs>
  <Slides>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2" baseType="lpstr">
      <vt:lpstr>Motiv sady Office</vt:lpstr>
      <vt:lpstr>Kateřinské dožínky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Kateřinské dožínky</dc:title>
  <dc:creator>OU-Kateřinice</dc:creator>
  <cp:lastModifiedBy>OU-Kateřinice</cp:lastModifiedBy>
  <cp:revision>45</cp:revision>
  <cp:lastPrinted>2025-06-30T12:25:23Z</cp:lastPrinted>
  <dcterms:created xsi:type="dcterms:W3CDTF">2023-07-17T11:45:31Z</dcterms:created>
  <dcterms:modified xsi:type="dcterms:W3CDTF">2025-07-01T09:51:47Z</dcterms:modified>
</cp:coreProperties>
</file>